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2B5481"/>
        </a:fontRef>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b="def" i="def"/>
      <a:tcStyle>
        <a:tcBdr/>
        <a:fill>
          <a:solidFill>
            <a:srgbClr val="E6EF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2B5481"/>
        </a:fontRef>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2B5481"/>
        </a:fontRef>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2B5481"/>
        </a:fontRef>
        <a:srgbClr val="2B548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9EC"/>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B5481"/>
        </a:fontRef>
        <a:srgbClr val="2B5481"/>
      </a:tcTxStyle>
      <a:tcStyle>
        <a:tcBdr>
          <a:left>
            <a:ln w="12700" cap="flat">
              <a:noFill/>
              <a:miter lim="400000"/>
            </a:ln>
          </a:left>
          <a:right>
            <a:ln w="12700" cap="flat">
              <a:noFill/>
              <a:miter lim="400000"/>
            </a:ln>
          </a:right>
          <a:top>
            <a:ln w="508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B5481"/>
        </a:fontRef>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D7"/>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ph type="sldImg"/>
          </p:nvPr>
        </p:nvSpPr>
        <p:spPr>
          <a:xfrm>
            <a:off x="1143000" y="685800"/>
            <a:ext cx="4572000" cy="3429000"/>
          </a:xfrm>
          <a:prstGeom prst="rect">
            <a:avLst/>
          </a:prstGeom>
        </p:spPr>
        <p:txBody>
          <a:bodyPr/>
          <a:lstStyle/>
          <a:p>
            <a:pPr/>
          </a:p>
        </p:txBody>
      </p:sp>
      <p:sp>
        <p:nvSpPr>
          <p:cNvPr id="29" name="Shape 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xfrm>
            <a:off x="685800" y="1676400"/>
            <a:ext cx="7772400" cy="1828800"/>
          </a:xfrm>
          <a:prstGeom prst="rect">
            <a:avLst/>
          </a:prstGeom>
          <a:effectLst>
            <a:outerShdw sx="100000" sy="100000" kx="0" ky="0" algn="b" rotWithShape="0" blurRad="63500" dist="35915" dir="16979978">
              <a:srgbClr val="808080">
                <a:alpha val="75000"/>
              </a:srgbClr>
            </a:outerShdw>
          </a:effectLst>
        </p:spPr>
        <p:txBody>
          <a:bodyPr/>
          <a:lstStyle/>
          <a:p>
            <a:pPr/>
            <a:r>
              <a:t>Title Text</a:t>
            </a:r>
          </a:p>
        </p:txBody>
      </p:sp>
      <p:sp>
        <p:nvSpPr>
          <p:cNvPr id="12" name="Shape 12"/>
          <p:cNvSpPr/>
          <p:nvPr>
            <p:ph type="body" sz="quarter" idx="1"/>
          </p:nvPr>
        </p:nvSpPr>
        <p:spPr>
          <a:xfrm>
            <a:off x="1371600" y="3886200"/>
            <a:ext cx="6400800" cy="1752600"/>
          </a:xfrm>
          <a:prstGeom prst="rect">
            <a:avLst/>
          </a:prstGeom>
          <a:effectLst>
            <a:outerShdw sx="100000" sy="100000" kx="0" ky="0" algn="b" rotWithShape="0" blurRad="63500" dist="25398" dir="16979930">
              <a:srgbClr val="808080">
                <a:alpha val="75000"/>
              </a:srgbClr>
            </a:outerShdw>
          </a:effectLst>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p:bgPr>
    </p:bg>
    <p:spTree>
      <p:nvGrpSpPr>
        <p:cNvPr id="1" name=""/>
        <p:cNvGrpSpPr/>
        <p:nvPr/>
      </p:nvGrpSpPr>
      <p:grpSpPr>
        <a:xfrm>
          <a:off x="0" y="0"/>
          <a:ext cx="0" cy="0"/>
          <a:chOff x="0" y="0"/>
          <a:chExt cx="0" cy="0"/>
        </a:xfrm>
      </p:grpSpPr>
      <p:sp>
        <p:nvSpPr>
          <p:cNvPr id="2" name="Shape 2"/>
          <p:cNvSpPr/>
          <p:nvPr>
            <p:ph type="title"/>
          </p:nvPr>
        </p:nvSpPr>
        <p:spPr>
          <a:xfrm>
            <a:off x="457200" y="381000"/>
            <a:ext cx="8229600" cy="1371600"/>
          </a:xfrm>
          <a:prstGeom prst="rect">
            <a:avLst/>
          </a:prstGeom>
          <a:ln w="12700">
            <a:miter lim="400000"/>
          </a:ln>
          <a:effectLst>
            <a:outerShdw sx="100000" sy="100000" kx="0" ky="0" algn="b" rotWithShape="0" blurRad="63500" dist="35907" dir="16979964">
              <a:srgbClr val="808080">
                <a:alpha val="75000"/>
              </a:srgbClr>
            </a:outerShdw>
          </a:effectLst>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981200"/>
            <a:ext cx="8229600" cy="4114800"/>
          </a:xfrm>
          <a:prstGeom prst="rect">
            <a:avLst/>
          </a:prstGeom>
          <a:ln w="12700">
            <a:miter lim="400000"/>
          </a:ln>
          <a:effectLst>
            <a:outerShdw sx="100000" sy="100000" kx="0" ky="0" algn="b" rotWithShape="0" blurRad="63500" dist="25399" dir="16979902">
              <a:srgbClr val="808080">
                <a:alpha val="75000"/>
              </a:srgbClr>
            </a:outerShdw>
          </a:effectLst>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8384892" y="6432651"/>
            <a:ext cx="301909" cy="288825"/>
          </a:xfrm>
          <a:prstGeom prst="rect">
            <a:avLst/>
          </a:prstGeom>
          <a:ln w="12700">
            <a:miter lim="400000"/>
          </a:ln>
        </p:spPr>
        <p:txBody>
          <a:bodyPr wrap="none" lIns="45719" rIns="45719" anchor="b">
            <a:spAutoFit/>
          </a:bodyPr>
          <a:lstStyle>
            <a:lvl1pPr algn="r">
              <a:defRPr sz="14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5pPr>
      <a:lvl6pPr marL="26924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6pPr>
      <a:lvl7pPr marL="31496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7pPr>
      <a:lvl8pPr marL="36068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8pPr>
      <a:lvl9pPr marL="40640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a:p>
        </p:txBody>
      </p:sp>
      <p:sp>
        <p:nvSpPr>
          <p:cNvPr id="33" name="Shape 33"/>
          <p:cNvSpPr/>
          <p:nvPr>
            <p:ph type="body" sz="quarter" idx="1"/>
          </p:nvPr>
        </p:nvSpPr>
        <p:spPr>
          <a:xfrm>
            <a:off x="228600" y="5257800"/>
            <a:ext cx="8686800" cy="1295400"/>
          </a:xfrm>
          <a:prstGeom prst="rect">
            <a:avLst/>
          </a:prstGeom>
          <a:effectLst>
            <a:outerShdw sx="100000" sy="100000" kx="0" ky="0" algn="b" rotWithShape="0" blurRad="38100" dist="38099" dir="2159984">
              <a:srgbClr val="808080">
                <a:alpha val="75000"/>
              </a:srgbClr>
            </a:outerShdw>
          </a:effectLst>
        </p:spPr>
        <p:txBody>
          <a:bodyPr/>
          <a:lstStyle/>
          <a:p>
            <a:pPr algn="ctr">
              <a:spcBef>
                <a:spcPts val="800"/>
              </a:spcBef>
              <a:buSzTx/>
              <a:buNone/>
              <a:defRPr b="1" i="1" sz="3600">
                <a:effectLst>
                  <a:outerShdw sx="100000" sy="100000" kx="0" ky="0" algn="b" rotWithShape="0" blurRad="12700" dist="25400" dir="2700000">
                    <a:srgbClr val="000000"/>
                  </a:outerShdw>
                </a:effectLst>
                <a:latin typeface="Times New Roman"/>
                <a:ea typeface="Times New Roman"/>
                <a:cs typeface="Times New Roman"/>
                <a:sym typeface="Times New Roman"/>
              </a:defRPr>
            </a:pPr>
            <a:r>
              <a:t>“The gospel is the power of God to salvation for everyone who believes” </a:t>
            </a:r>
            <a:r>
              <a:rPr i="0" sz="3200">
                <a:solidFill>
                  <a:srgbClr val="FFCC00"/>
                </a:solidFill>
              </a:rPr>
              <a:t>(Romans 1:16)</a:t>
            </a:r>
          </a:p>
        </p:txBody>
      </p:sp>
      <p:pic>
        <p:nvPicPr>
          <p:cNvPr id="34" name="bible.jpg"/>
          <p:cNvPicPr>
            <a:picLocks noChangeAspect="1"/>
          </p:cNvPicPr>
          <p:nvPr/>
        </p:nvPicPr>
        <p:blipFill>
          <a:blip r:embed="rId2">
            <a:extLst/>
          </a:blip>
          <a:srcRect l="0" t="0" r="0" b="18826"/>
          <a:stretch>
            <a:fillRect/>
          </a:stretch>
        </p:blipFill>
        <p:spPr>
          <a:xfrm>
            <a:off x="990600" y="380999"/>
            <a:ext cx="7173913" cy="4367214"/>
          </a:xfrm>
          <a:prstGeom prst="rect">
            <a:avLst/>
          </a:prstGeom>
          <a:ln w="12700">
            <a:miter lim="400000"/>
          </a:ln>
          <a:effectLst>
            <a:outerShdw sx="100000" sy="100000" kx="0" ky="0" algn="b" rotWithShape="0" blurRad="38100" dist="35921" dir="2700000">
              <a:srgbClr val="80808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2438400" y="152400"/>
            <a:ext cx="6629400" cy="1524000"/>
          </a:xfrm>
          <a:prstGeom prst="rect">
            <a:avLst/>
          </a:prstGeom>
          <a:effectLst>
            <a:outerShdw sx="100000" sy="100000" kx="0" ky="0" algn="b" rotWithShape="0" blurRad="38100" dist="35904" dir="2280006">
              <a:srgbClr val="808080">
                <a:alpha val="75000"/>
              </a:srgbClr>
            </a:outerShdw>
          </a:effectLst>
        </p:spPr>
        <p:txBody>
          <a:bodyPr/>
          <a:lstStyle>
            <a:lvl1pPr algn="l" defTabSz="877823">
              <a:defRPr b="1" sz="3359">
                <a:solidFill>
                  <a:srgbClr val="00CCFF"/>
                </a:solidFill>
                <a:effectLst>
                  <a:outerShdw sx="100000" sy="100000" kx="0" ky="0" algn="b" rotWithShape="0" blurRad="12192" dist="24384" dir="2700000">
                    <a:srgbClr val="000000"/>
                  </a:outerShdw>
                </a:effectLst>
              </a:defRPr>
            </a:lvl1pPr>
          </a:lstStyle>
          <a:p>
            <a:pPr/>
            <a:r>
              <a:t>The Gospel is spread by Christians sharing it with people they know</a:t>
            </a:r>
          </a:p>
        </p:txBody>
      </p:sp>
      <p:sp>
        <p:nvSpPr>
          <p:cNvPr id="37" name="Shape 37"/>
          <p:cNvSpPr/>
          <p:nvPr>
            <p:ph type="body" idx="1"/>
          </p:nvPr>
        </p:nvSpPr>
        <p:spPr>
          <a:xfrm>
            <a:off x="191988" y="2667000"/>
            <a:ext cx="8760024" cy="4191000"/>
          </a:xfrm>
          <a:prstGeom prst="rect">
            <a:avLst/>
          </a:prstGeom>
          <a:effectLst>
            <a:outerShdw sx="100000" sy="100000" kx="0" ky="0" algn="b" rotWithShape="0" blurRad="38100" dist="38099" dir="2159984">
              <a:srgbClr val="808080">
                <a:alpha val="75000"/>
              </a:srgbClr>
            </a:outerShdw>
          </a:effectLst>
        </p:spPr>
        <p:txBody>
          <a:bodyPr/>
          <a:lstStyle/>
          <a:p>
            <a:pPr marL="339470" indent="-339470" defTabSz="905255">
              <a:lnSpc>
                <a:spcPct val="90000"/>
              </a:lnSpc>
              <a:spcBef>
                <a:spcPts val="1400"/>
              </a:spcBef>
              <a:defRPr b="1" sz="2376">
                <a:solidFill>
                  <a:srgbClr val="FFCC00"/>
                </a:solidFill>
                <a:effectLst>
                  <a:outerShdw sx="100000" sy="100000" kx="0" ky="0" algn="b" rotWithShape="0" blurRad="12573" dist="25146" dir="2700000">
                    <a:srgbClr val="000000"/>
                  </a:outerShdw>
                </a:effectLst>
                <a:latin typeface="Times New Roman"/>
                <a:ea typeface="Times New Roman"/>
                <a:cs typeface="Times New Roman"/>
                <a:sym typeface="Times New Roman"/>
              </a:defRPr>
            </a:pPr>
            <a:r>
              <a:t>John 1:35-42</a:t>
            </a:r>
            <a:r>
              <a:rPr i="1">
                <a:solidFill>
                  <a:srgbClr val="FFFFFF"/>
                </a:solidFill>
              </a:rPr>
              <a:t> - “He first found his own brother Simon, and said to him, ‘We have found the Messiah.’ And he brought him to Jesus”</a:t>
            </a:r>
            <a:endParaRPr sz="396"/>
          </a:p>
          <a:p>
            <a:pPr marL="339470" indent="-339470" defTabSz="905255">
              <a:lnSpc>
                <a:spcPct val="90000"/>
              </a:lnSpc>
              <a:spcBef>
                <a:spcPts val="1400"/>
              </a:spcBef>
              <a:defRPr b="1" sz="2376">
                <a:solidFill>
                  <a:srgbClr val="FFCC00"/>
                </a:solidFill>
                <a:effectLst>
                  <a:outerShdw sx="100000" sy="100000" kx="0" ky="0" algn="b" rotWithShape="0" blurRad="12573" dist="25146" dir="2700000">
                    <a:srgbClr val="000000"/>
                  </a:outerShdw>
                </a:effectLst>
                <a:latin typeface="Times New Roman"/>
                <a:ea typeface="Times New Roman"/>
                <a:cs typeface="Times New Roman"/>
                <a:sym typeface="Times New Roman"/>
              </a:defRPr>
            </a:pPr>
            <a:r>
              <a:t>John 1:43-46</a:t>
            </a:r>
            <a:r>
              <a:rPr i="1">
                <a:solidFill>
                  <a:srgbClr val="FFFFFF"/>
                </a:solidFill>
              </a:rPr>
              <a:t> - “Philip found Nathanael and said to him, ‘We have found Him of whom Moses in the law, and also the prophets, wrote - Jesus... Come and see’”</a:t>
            </a:r>
            <a:endParaRPr sz="396"/>
          </a:p>
          <a:p>
            <a:pPr marL="339470" indent="-339470" defTabSz="905255">
              <a:lnSpc>
                <a:spcPct val="90000"/>
              </a:lnSpc>
              <a:spcBef>
                <a:spcPts val="1400"/>
              </a:spcBef>
              <a:defRPr b="1" sz="2376">
                <a:solidFill>
                  <a:srgbClr val="FFCC00"/>
                </a:solidFill>
                <a:effectLst>
                  <a:outerShdw sx="100000" sy="100000" kx="0" ky="0" algn="b" rotWithShape="0" blurRad="12573" dist="25146" dir="2700000">
                    <a:srgbClr val="000000"/>
                  </a:outerShdw>
                </a:effectLst>
                <a:latin typeface="Times New Roman"/>
                <a:ea typeface="Times New Roman"/>
                <a:cs typeface="Times New Roman"/>
                <a:sym typeface="Times New Roman"/>
              </a:defRPr>
            </a:pPr>
            <a:r>
              <a:t>John 4:28-30</a:t>
            </a:r>
            <a:r>
              <a:rPr i="1">
                <a:solidFill>
                  <a:srgbClr val="FFFFFF"/>
                </a:solidFill>
              </a:rPr>
              <a:t> - “Come, see a Man who told me all things that I ever did. Could this be the Christ?”</a:t>
            </a:r>
            <a:endParaRPr sz="396"/>
          </a:p>
          <a:p>
            <a:pPr marL="339470" indent="-339470" defTabSz="905255">
              <a:lnSpc>
                <a:spcPct val="90000"/>
              </a:lnSpc>
              <a:spcBef>
                <a:spcPts val="1400"/>
              </a:spcBef>
              <a:defRPr b="1" sz="2376">
                <a:solidFill>
                  <a:srgbClr val="FFCC00"/>
                </a:solidFill>
                <a:effectLst>
                  <a:outerShdw sx="100000" sy="100000" kx="0" ky="0" algn="b" rotWithShape="0" blurRad="12573" dist="25146" dir="2700000">
                    <a:srgbClr val="000000"/>
                  </a:outerShdw>
                </a:effectLst>
                <a:latin typeface="Times New Roman"/>
                <a:ea typeface="Times New Roman"/>
                <a:cs typeface="Times New Roman"/>
                <a:sym typeface="Times New Roman"/>
              </a:defRPr>
            </a:pPr>
            <a:r>
              <a:t>Acts 10:24</a:t>
            </a:r>
            <a:r>
              <a:rPr i="1">
                <a:solidFill>
                  <a:srgbClr val="FFFFFF"/>
                </a:solidFill>
              </a:rPr>
              <a:t> - “called together his relatives and close friends”</a:t>
            </a:r>
            <a:endParaRPr sz="396"/>
          </a:p>
          <a:p>
            <a:pPr marL="339470" indent="-339470" defTabSz="905255">
              <a:lnSpc>
                <a:spcPct val="90000"/>
              </a:lnSpc>
              <a:spcBef>
                <a:spcPts val="1400"/>
              </a:spcBef>
              <a:defRPr b="1" sz="2376">
                <a:solidFill>
                  <a:srgbClr val="FFCC00"/>
                </a:solidFill>
                <a:effectLst>
                  <a:outerShdw sx="100000" sy="100000" kx="0" ky="0" algn="b" rotWithShape="0" blurRad="12573" dist="25146" dir="2700000">
                    <a:srgbClr val="000000"/>
                  </a:outerShdw>
                </a:effectLst>
                <a:latin typeface="Times New Roman"/>
                <a:ea typeface="Times New Roman"/>
                <a:cs typeface="Times New Roman"/>
                <a:sym typeface="Times New Roman"/>
              </a:defRPr>
            </a:pPr>
            <a:r>
              <a:t>2 Timothy 2:2</a:t>
            </a:r>
            <a:r>
              <a:rPr i="1">
                <a:solidFill>
                  <a:srgbClr val="FFFFFF"/>
                </a:solidFill>
              </a:rPr>
              <a:t> - “Commit these to faithful men who will be able to teach others also.”</a:t>
            </a:r>
          </a:p>
        </p:txBody>
      </p:sp>
      <p:pic>
        <p:nvPicPr>
          <p:cNvPr id="38" name="Jesus-calls-Philip-and-Nathanael.jpg"/>
          <p:cNvPicPr>
            <a:picLocks noChangeAspect="1"/>
          </p:cNvPicPr>
          <p:nvPr/>
        </p:nvPicPr>
        <p:blipFill>
          <a:blip r:embed="rId2">
            <a:extLst/>
          </a:blip>
          <a:srcRect l="10824" t="0" r="0" b="16000"/>
          <a:stretch>
            <a:fillRect/>
          </a:stretch>
        </p:blipFill>
        <p:spPr>
          <a:xfrm>
            <a:off x="152400" y="152400"/>
            <a:ext cx="2000250" cy="2362201"/>
          </a:xfrm>
          <a:prstGeom prst="rect">
            <a:avLst/>
          </a:prstGeom>
          <a:ln w="12700">
            <a:miter lim="400000"/>
          </a:ln>
          <a:effectLst>
            <a:outerShdw sx="100000" sy="100000" kx="0" ky="0" algn="b" rotWithShape="0" blurRad="38100" dist="35921" dir="2700000">
              <a:srgbClr val="808080"/>
            </a:outerShdw>
          </a:effectLst>
        </p:spPr>
      </p:pic>
      <p:sp>
        <p:nvSpPr>
          <p:cNvPr id="39" name="Shape 39"/>
          <p:cNvSpPr/>
          <p:nvPr/>
        </p:nvSpPr>
        <p:spPr>
          <a:xfrm>
            <a:off x="2286000" y="1828800"/>
            <a:ext cx="6629400" cy="1041202"/>
          </a:xfrm>
          <a:prstGeom prst="rect">
            <a:avLst/>
          </a:prstGeom>
          <a:ln w="12700">
            <a:miter lim="400000"/>
          </a:ln>
          <a:effectLst>
            <a:outerShdw sx="100000" sy="100000" kx="0" ky="0" algn="b" rotWithShape="0" blurRad="38100" dist="35921" dir="2700000">
              <a:srgbClr val="808080"/>
            </a:outerShdw>
          </a:effectLst>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500"/>
              </a:spcBef>
              <a:buClr>
                <a:srgbClr val="00CCFF"/>
              </a:buClr>
              <a:buSzPct val="65000"/>
              <a:buFont typeface="Wingdings"/>
              <a:buChar char="■"/>
              <a:defRPr b="1">
                <a:solidFill>
                  <a:srgbClr val="FFCC00"/>
                </a:solidFill>
                <a:effectLst>
                  <a:outerShdw sx="100000" sy="100000" kx="0" ky="0" algn="b" rotWithShape="0" blurRad="12700" dist="25400" dir="2700000">
                    <a:srgbClr val="000000"/>
                  </a:outerShdw>
                </a:effectLst>
                <a:latin typeface="Times New Roman"/>
                <a:ea typeface="Times New Roman"/>
                <a:cs typeface="Times New Roman"/>
                <a:sym typeface="Times New Roman"/>
              </a:defRPr>
            </a:pPr>
            <a:r>
              <a:t>  Isaiah 2:2-3</a:t>
            </a:r>
            <a:r>
              <a:rPr i="1">
                <a:solidFill>
                  <a:srgbClr val="FFFFFF"/>
                </a:solidFill>
              </a:rPr>
              <a:t> - “Come, and let us go up to the mountain of the Lord”</a:t>
            </a:r>
            <a:endParaRPr i="1">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9"/>
                                        </p:tgtEl>
                                        <p:attrNameLst>
                                          <p:attrName>style.visibility</p:attrName>
                                        </p:attrNameLst>
                                      </p:cBhvr>
                                      <p:to>
                                        <p:strVal val="visible"/>
                                      </p:to>
                                    </p:set>
                                    <p:animEffect filter="dissolve" transition="in">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
                                            <p:bg/>
                                          </p:spTgt>
                                        </p:tgtEl>
                                        <p:attrNameLst>
                                          <p:attrName>style.visibility</p:attrName>
                                        </p:attrNameLst>
                                      </p:cBhvr>
                                      <p:to>
                                        <p:strVal val="visible"/>
                                      </p:to>
                                    </p:set>
                                    <p:animEffect filter="dissolve" transition="in">
                                      <p:cBhvr>
                                        <p:cTn id="12" dur="500"/>
                                        <p:tgtEl>
                                          <p:spTgt spid="37">
                                            <p:bg/>
                                          </p:spTgt>
                                        </p:tgtEl>
                                      </p:cBhvr>
                                    </p:animEffect>
                                  </p:childTnLst>
                                </p:cTn>
                              </p:par>
                              <p:par>
                                <p:cTn id="13" presetClass="entr" nodeType="withEffect" presetSubtype="0" presetID="9" grpId="2" fill="hold">
                                  <p:stCondLst>
                                    <p:cond delay="0"/>
                                  </p:stCondLst>
                                  <p:iterate type="el" backwards="0">
                                    <p:tmAbs val="0"/>
                                  </p:iterate>
                                  <p:childTnLst>
                                    <p:set>
                                      <p:cBhvr>
                                        <p:cTn id="14" fill="hold"/>
                                        <p:tgtEl>
                                          <p:spTgt spid="37">
                                            <p:txEl>
                                              <p:pRg st="0" end="0"/>
                                            </p:txEl>
                                          </p:spTgt>
                                        </p:tgtEl>
                                        <p:attrNameLst>
                                          <p:attrName>style.visibility</p:attrName>
                                        </p:attrNameLst>
                                      </p:cBhvr>
                                      <p:to>
                                        <p:strVal val="visible"/>
                                      </p:to>
                                    </p:set>
                                    <p:animEffect filter="dissolve" transition="in">
                                      <p:cBhvr>
                                        <p:cTn id="15" dur="500"/>
                                        <p:tgtEl>
                                          <p:spTgt spid="3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2" fill="hold">
                                  <p:stCondLst>
                                    <p:cond delay="0"/>
                                  </p:stCondLst>
                                  <p:iterate type="el" backwards="0">
                                    <p:tmAbs val="0"/>
                                  </p:iterate>
                                  <p:childTnLst>
                                    <p:set>
                                      <p:cBhvr>
                                        <p:cTn id="19" fill="hold"/>
                                        <p:tgtEl>
                                          <p:spTgt spid="37">
                                            <p:txEl>
                                              <p:pRg st="1" end="1"/>
                                            </p:txEl>
                                          </p:spTgt>
                                        </p:tgtEl>
                                        <p:attrNameLst>
                                          <p:attrName>style.visibility</p:attrName>
                                        </p:attrNameLst>
                                      </p:cBhvr>
                                      <p:to>
                                        <p:strVal val="visible"/>
                                      </p:to>
                                    </p:set>
                                    <p:animEffect filter="dissolve" transition="in">
                                      <p:cBhvr>
                                        <p:cTn id="20" dur="500"/>
                                        <p:tgtEl>
                                          <p:spTgt spid="3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2" fill="hold">
                                  <p:stCondLst>
                                    <p:cond delay="0"/>
                                  </p:stCondLst>
                                  <p:iterate type="el" backwards="0">
                                    <p:tmAbs val="0"/>
                                  </p:iterate>
                                  <p:childTnLst>
                                    <p:set>
                                      <p:cBhvr>
                                        <p:cTn id="24" fill="hold"/>
                                        <p:tgtEl>
                                          <p:spTgt spid="37">
                                            <p:txEl>
                                              <p:pRg st="2" end="2"/>
                                            </p:txEl>
                                          </p:spTgt>
                                        </p:tgtEl>
                                        <p:attrNameLst>
                                          <p:attrName>style.visibility</p:attrName>
                                        </p:attrNameLst>
                                      </p:cBhvr>
                                      <p:to>
                                        <p:strVal val="visible"/>
                                      </p:to>
                                    </p:set>
                                    <p:animEffect filter="dissolve" transition="in">
                                      <p:cBhvr>
                                        <p:cTn id="25" dur="500"/>
                                        <p:tgtEl>
                                          <p:spTgt spid="3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2" fill="hold">
                                  <p:stCondLst>
                                    <p:cond delay="0"/>
                                  </p:stCondLst>
                                  <p:iterate type="el" backwards="0">
                                    <p:tmAbs val="0"/>
                                  </p:iterate>
                                  <p:childTnLst>
                                    <p:set>
                                      <p:cBhvr>
                                        <p:cTn id="29" fill="hold"/>
                                        <p:tgtEl>
                                          <p:spTgt spid="37">
                                            <p:txEl>
                                              <p:pRg st="3" end="3"/>
                                            </p:txEl>
                                          </p:spTgt>
                                        </p:tgtEl>
                                        <p:attrNameLst>
                                          <p:attrName>style.visibility</p:attrName>
                                        </p:attrNameLst>
                                      </p:cBhvr>
                                      <p:to>
                                        <p:strVal val="visible"/>
                                      </p:to>
                                    </p:set>
                                    <p:animEffect filter="dissolve" transition="in">
                                      <p:cBhvr>
                                        <p:cTn id="30" dur="500"/>
                                        <p:tgtEl>
                                          <p:spTgt spid="3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2" fill="hold">
                                  <p:stCondLst>
                                    <p:cond delay="0"/>
                                  </p:stCondLst>
                                  <p:iterate type="el" backwards="0">
                                    <p:tmAbs val="0"/>
                                  </p:iterate>
                                  <p:childTnLst>
                                    <p:set>
                                      <p:cBhvr>
                                        <p:cTn id="34" fill="hold"/>
                                        <p:tgtEl>
                                          <p:spTgt spid="37">
                                            <p:txEl>
                                              <p:pRg st="4" end="4"/>
                                            </p:txEl>
                                          </p:spTgt>
                                        </p:tgtEl>
                                        <p:attrNameLst>
                                          <p:attrName>style.visibility</p:attrName>
                                        </p:attrNameLst>
                                      </p:cBhvr>
                                      <p:to>
                                        <p:strVal val="visible"/>
                                      </p:to>
                                    </p:set>
                                    <p:animEffect filter="dissolve" transition="in">
                                      <p:cBhvr>
                                        <p:cTn id="35" dur="500"/>
                                        <p:tgtEl>
                                          <p:spTgt spid="37">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 grpId="1"/>
      <p:bldP build="p" bldLvl="1" animBg="1" rev="0" advAuto="0" spid="37"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1" name="harvest-ti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2" name="Shape 42"/>
          <p:cNvSpPr/>
          <p:nvPr/>
        </p:nvSpPr>
        <p:spPr>
          <a:xfrm>
            <a:off x="304800" y="152400"/>
            <a:ext cx="8534400" cy="1676400"/>
          </a:xfrm>
          <a:prstGeom prst="rect">
            <a:avLst/>
          </a:prstGeom>
          <a:solidFill>
            <a:srgbClr val="000000">
              <a:alpha val="53999"/>
            </a:srgbClr>
          </a:solidFill>
          <a:ln w="12700">
            <a:miter lim="400000"/>
          </a:ln>
        </p:spPr>
        <p:txBody>
          <a:bodyPr lIns="45719" rIns="45719" anchor="ctr"/>
          <a:lstStyle/>
          <a:p>
            <a:pPr>
              <a:defRPr>
                <a:solidFill>
                  <a:srgbClr val="FFFFFF"/>
                </a:solidFill>
              </a:defRPr>
            </a:pPr>
          </a:p>
        </p:txBody>
      </p:sp>
      <p:sp>
        <p:nvSpPr>
          <p:cNvPr id="43" name="Shape 43"/>
          <p:cNvSpPr/>
          <p:nvPr>
            <p:ph type="title"/>
          </p:nvPr>
        </p:nvSpPr>
        <p:spPr>
          <a:xfrm>
            <a:off x="457200" y="152400"/>
            <a:ext cx="8229600" cy="1676400"/>
          </a:xfrm>
          <a:prstGeom prst="rect">
            <a:avLst/>
          </a:prstGeom>
          <a:effectLst>
            <a:outerShdw sx="100000" sy="100000" kx="0" ky="0" algn="b" rotWithShape="0" blurRad="38100" dist="35904" dir="2280006">
              <a:srgbClr val="808080">
                <a:alpha val="75000"/>
              </a:srgbClr>
            </a:outerShdw>
          </a:effectLst>
        </p:spPr>
        <p:txBody>
          <a:bodyPr/>
          <a:lstStyle/>
          <a:p>
            <a:pPr>
              <a:defRPr b="1" sz="2800">
                <a:solidFill>
                  <a:srgbClr val="FFCC00"/>
                </a:solidFill>
                <a:effectLst>
                  <a:outerShdw sx="100000" sy="100000" kx="0" ky="0" algn="b" rotWithShape="0" blurRad="12700" dist="25400" dir="2700000">
                    <a:srgbClr val="000000"/>
                  </a:outerShdw>
                </a:effectLst>
                <a:latin typeface="Times New Roman"/>
                <a:ea typeface="Times New Roman"/>
                <a:cs typeface="Times New Roman"/>
                <a:sym typeface="Times New Roman"/>
              </a:defRPr>
            </a:pPr>
            <a:r>
              <a:t>Matthew 9:36-38</a:t>
            </a:r>
            <a:r>
              <a:rPr i="1">
                <a:solidFill>
                  <a:srgbClr val="FFFFFF"/>
                </a:solidFill>
              </a:rPr>
              <a:t> - “The harvest truly is plentiful, but the laborers are few. Therefore pray the Lord of the harvest to send out laborers into His harvest.”</a:t>
            </a:r>
          </a:p>
        </p:txBody>
      </p:sp>
      <p:sp>
        <p:nvSpPr>
          <p:cNvPr id="44" name="Shape 44"/>
          <p:cNvSpPr/>
          <p:nvPr/>
        </p:nvSpPr>
        <p:spPr>
          <a:xfrm>
            <a:off x="304800" y="4648200"/>
            <a:ext cx="8610600" cy="1828800"/>
          </a:xfrm>
          <a:prstGeom prst="rect">
            <a:avLst/>
          </a:prstGeom>
          <a:solidFill>
            <a:srgbClr val="000000">
              <a:alpha val="58999"/>
            </a:srgbClr>
          </a:solidFill>
          <a:ln w="12700">
            <a:miter lim="400000"/>
          </a:ln>
        </p:spPr>
        <p:txBody>
          <a:bodyPr lIns="45719" rIns="45719" anchor="ctr"/>
          <a:lstStyle/>
          <a:p>
            <a:pPr>
              <a:defRPr>
                <a:solidFill>
                  <a:srgbClr val="FFFFFF"/>
                </a:solidFill>
              </a:defRPr>
            </a:pPr>
          </a:p>
        </p:txBody>
      </p:sp>
      <p:sp>
        <p:nvSpPr>
          <p:cNvPr id="45" name="Shape 45"/>
          <p:cNvSpPr/>
          <p:nvPr>
            <p:ph type="body" sz="half" idx="1"/>
          </p:nvPr>
        </p:nvSpPr>
        <p:spPr>
          <a:xfrm>
            <a:off x="457200" y="4800600"/>
            <a:ext cx="8229600" cy="2057400"/>
          </a:xfrm>
          <a:prstGeom prst="rect">
            <a:avLst/>
          </a:prstGeom>
          <a:effectLst>
            <a:outerShdw sx="100000" sy="100000" kx="0" ky="0" algn="b" rotWithShape="0" blurRad="38100" dist="38099" dir="2159984">
              <a:srgbClr val="808080">
                <a:alpha val="75000"/>
              </a:srgbClr>
            </a:outerShdw>
          </a:effectLst>
        </p:spPr>
        <p:txBody>
          <a:bodyPr/>
          <a:lstStyle/>
          <a:p>
            <a:pPr>
              <a:lnSpc>
                <a:spcPct val="90000"/>
              </a:lnSpc>
              <a:spcBef>
                <a:spcPts val="1500"/>
              </a:spcBef>
              <a:buClr>
                <a:srgbClr val="FF8000"/>
              </a:buClr>
              <a:defRPr b="1" sz="2800">
                <a:effectLst>
                  <a:outerShdw sx="100000" sy="100000" kx="0" ky="0" algn="b" rotWithShape="0" blurRad="12700" dist="25400" dir="2700000">
                    <a:srgbClr val="000000"/>
                  </a:outerShdw>
                </a:effectLst>
              </a:defRPr>
            </a:pPr>
            <a:r>
              <a:t>How many people do you know on a first name basis that are in need of the gospel?</a:t>
            </a:r>
            <a:endParaRPr sz="900"/>
          </a:p>
          <a:p>
            <a:pPr>
              <a:lnSpc>
                <a:spcPct val="90000"/>
              </a:lnSpc>
              <a:spcBef>
                <a:spcPts val="1500"/>
              </a:spcBef>
              <a:buClr>
                <a:srgbClr val="FF8000"/>
              </a:buClr>
              <a:defRPr b="1" sz="2800">
                <a:effectLst>
                  <a:outerShdw sx="100000" sy="100000" kx="0" ky="0" algn="b" rotWithShape="0" blurRad="12700" dist="25400" dir="2700000">
                    <a:srgbClr val="000000"/>
                  </a:outerShdw>
                </a:effectLst>
              </a:defRPr>
            </a:pPr>
            <a:r>
              <a:t>How are they ever going to learn the truth?</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
                                        </p:tgtEl>
                                        <p:attrNameLst>
                                          <p:attrName>style.visibility</p:attrName>
                                        </p:attrNameLst>
                                      </p:cBhvr>
                                      <p:to>
                                        <p:strVal val="visible"/>
                                      </p:to>
                                    </p:set>
                                    <p:animEffect filter="dissolve" transition="in">
                                      <p:cBhvr>
                                        <p:cTn id="7" dur="500"/>
                                        <p:tgtEl>
                                          <p:spTgt spid="44"/>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5">
                                            <p:bg/>
                                          </p:spTgt>
                                        </p:tgtEl>
                                        <p:attrNameLst>
                                          <p:attrName>style.visibility</p:attrName>
                                        </p:attrNameLst>
                                      </p:cBhvr>
                                      <p:to>
                                        <p:strVal val="visible"/>
                                      </p:to>
                                    </p:set>
                                    <p:animEffect filter="dissolve" transition="in">
                                      <p:cBhvr>
                                        <p:cTn id="11" dur="500"/>
                                        <p:tgtEl>
                                          <p:spTgt spid="45">
                                            <p:bg/>
                                          </p:spTgt>
                                        </p:tgtEl>
                                      </p:cBhvr>
                                    </p:animEffect>
                                  </p:childTnLst>
                                </p:cTn>
                              </p:par>
                              <p:par>
                                <p:cTn id="12" presetClass="entr" nodeType="withEffect" presetSubtype="0" presetID="9" grpId="2" fill="hold">
                                  <p:stCondLst>
                                    <p:cond delay="0"/>
                                  </p:stCondLst>
                                  <p:iterate type="el" backwards="0">
                                    <p:tmAbs val="0"/>
                                  </p:iterate>
                                  <p:childTnLst>
                                    <p:set>
                                      <p:cBhvr>
                                        <p:cTn id="13" fill="hold"/>
                                        <p:tgtEl>
                                          <p:spTgt spid="45">
                                            <p:txEl>
                                              <p:pRg st="0" end="0"/>
                                            </p:txEl>
                                          </p:spTgt>
                                        </p:tgtEl>
                                        <p:attrNameLst>
                                          <p:attrName>style.visibility</p:attrName>
                                        </p:attrNameLst>
                                      </p:cBhvr>
                                      <p:to>
                                        <p:strVal val="visible"/>
                                      </p:to>
                                    </p:set>
                                    <p:animEffect filter="dissolve" transition="in">
                                      <p:cBhvr>
                                        <p:cTn id="14" dur="500"/>
                                        <p:tgtEl>
                                          <p:spTgt spid="4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9" grpId="2" fill="hold">
                                  <p:stCondLst>
                                    <p:cond delay="0"/>
                                  </p:stCondLst>
                                  <p:iterate type="el" backwards="0">
                                    <p:tmAbs val="0"/>
                                  </p:iterate>
                                  <p:childTnLst>
                                    <p:set>
                                      <p:cBhvr>
                                        <p:cTn id="18" fill="hold"/>
                                        <p:tgtEl>
                                          <p:spTgt spid="45">
                                            <p:txEl>
                                              <p:pRg st="1" end="1"/>
                                            </p:txEl>
                                          </p:spTgt>
                                        </p:tgtEl>
                                        <p:attrNameLst>
                                          <p:attrName>style.visibility</p:attrName>
                                        </p:attrNameLst>
                                      </p:cBhvr>
                                      <p:to>
                                        <p:strVal val="visible"/>
                                      </p:to>
                                    </p:set>
                                    <p:animEffect filter="dissolve" transition="in">
                                      <p:cBhvr>
                                        <p:cTn id="19" dur="500"/>
                                        <p:tgtEl>
                                          <p:spTgt spid="45">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5" grpId="2"/>
      <p:bldP build="whole" bldLvl="1" animBg="1" rev="0" advAuto="0" spid="4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7" name="harvest-ti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48" name="Shape 48"/>
          <p:cNvSpPr/>
          <p:nvPr/>
        </p:nvSpPr>
        <p:spPr>
          <a:xfrm>
            <a:off x="304800" y="152400"/>
            <a:ext cx="8534400" cy="1676400"/>
          </a:xfrm>
          <a:prstGeom prst="rect">
            <a:avLst/>
          </a:prstGeom>
          <a:solidFill>
            <a:srgbClr val="000000">
              <a:alpha val="53999"/>
            </a:srgbClr>
          </a:solidFill>
          <a:ln w="12700">
            <a:miter lim="400000"/>
          </a:ln>
        </p:spPr>
        <p:txBody>
          <a:bodyPr lIns="45719" rIns="45719" anchor="ctr"/>
          <a:lstStyle/>
          <a:p>
            <a:pPr>
              <a:defRPr>
                <a:solidFill>
                  <a:srgbClr val="FFFFFF"/>
                </a:solidFill>
              </a:defRPr>
            </a:pPr>
          </a:p>
        </p:txBody>
      </p:sp>
      <p:sp>
        <p:nvSpPr>
          <p:cNvPr id="49" name="Shape 49"/>
          <p:cNvSpPr/>
          <p:nvPr>
            <p:ph type="title"/>
          </p:nvPr>
        </p:nvSpPr>
        <p:spPr>
          <a:xfrm>
            <a:off x="457200" y="152400"/>
            <a:ext cx="8229600" cy="1676400"/>
          </a:xfrm>
          <a:prstGeom prst="rect">
            <a:avLst/>
          </a:prstGeom>
          <a:effectLst>
            <a:outerShdw sx="100000" sy="100000" kx="0" ky="0" algn="b" rotWithShape="0" blurRad="38100" dist="35904" dir="2280006">
              <a:srgbClr val="808080">
                <a:alpha val="75000"/>
              </a:srgbClr>
            </a:outerShdw>
          </a:effectLst>
        </p:spPr>
        <p:txBody>
          <a:bodyPr/>
          <a:lstStyle>
            <a:lvl1pPr>
              <a:defRPr b="1" sz="4000">
                <a:solidFill>
                  <a:srgbClr val="00CCFF"/>
                </a:solidFill>
                <a:effectLst>
                  <a:outerShdw sx="100000" sy="100000" kx="0" ky="0" algn="b" rotWithShape="0" blurRad="12700" dist="25400" dir="2700000">
                    <a:srgbClr val="000000"/>
                  </a:outerShdw>
                </a:effectLst>
              </a:defRPr>
            </a:lvl1pPr>
          </a:lstStyle>
          <a:p>
            <a:pPr/>
            <a:r>
              <a:t>Evangelism Goals for              Next 12 Months</a:t>
            </a:r>
          </a:p>
        </p:txBody>
      </p:sp>
      <p:sp>
        <p:nvSpPr>
          <p:cNvPr id="50" name="Shape 50"/>
          <p:cNvSpPr/>
          <p:nvPr/>
        </p:nvSpPr>
        <p:spPr>
          <a:xfrm>
            <a:off x="304800" y="2209800"/>
            <a:ext cx="8610600" cy="4648200"/>
          </a:xfrm>
          <a:prstGeom prst="rect">
            <a:avLst/>
          </a:prstGeom>
          <a:solidFill>
            <a:srgbClr val="000000">
              <a:alpha val="58999"/>
            </a:srgbClr>
          </a:solidFill>
          <a:ln w="12700">
            <a:miter lim="400000"/>
          </a:ln>
        </p:spPr>
        <p:txBody>
          <a:bodyPr lIns="45719" rIns="45719" anchor="ctr"/>
          <a:lstStyle/>
          <a:p>
            <a:pPr>
              <a:defRPr>
                <a:solidFill>
                  <a:srgbClr val="FFFFFF"/>
                </a:solidFill>
              </a:defRPr>
            </a:pPr>
          </a:p>
        </p:txBody>
      </p:sp>
      <p:sp>
        <p:nvSpPr>
          <p:cNvPr id="51" name="Shape 51"/>
          <p:cNvSpPr/>
          <p:nvPr>
            <p:ph type="body" idx="1"/>
          </p:nvPr>
        </p:nvSpPr>
        <p:spPr>
          <a:xfrm>
            <a:off x="457200" y="2362200"/>
            <a:ext cx="8229600" cy="4495800"/>
          </a:xfrm>
          <a:prstGeom prst="rect">
            <a:avLst/>
          </a:prstGeom>
          <a:effectLst>
            <a:outerShdw sx="100000" sy="100000" kx="0" ky="0" algn="b" rotWithShape="0" blurRad="38100" dist="38099" dir="2159984">
              <a:srgbClr val="808080">
                <a:alpha val="75000"/>
              </a:srgbClr>
            </a:outerShdw>
          </a:effectLst>
        </p:spPr>
        <p:txBody>
          <a:bodyPr/>
          <a:lstStyle/>
          <a:p>
            <a:pPr>
              <a:lnSpc>
                <a:spcPct val="90000"/>
              </a:lnSpc>
              <a:spcBef>
                <a:spcPts val="800"/>
              </a:spcBef>
              <a:buClr>
                <a:srgbClr val="FF8000"/>
              </a:buClr>
              <a:defRPr b="1" sz="2400">
                <a:effectLst>
                  <a:outerShdw sx="100000" sy="100000" kx="0" ky="0" algn="b" rotWithShape="0" blurRad="12700" dist="25400" dir="2700000">
                    <a:srgbClr val="000000"/>
                  </a:outerShdw>
                </a:effectLst>
              </a:defRPr>
            </a:pPr>
            <a:r>
              <a:t>Set up a Bible study with 5 people you know that are in need of the gospel</a:t>
            </a:r>
          </a:p>
          <a:p>
            <a:pPr lvl="1" marL="742950" indent="-285750">
              <a:lnSpc>
                <a:spcPct val="90000"/>
              </a:lnSpc>
              <a:spcBef>
                <a:spcPts val="800"/>
              </a:spcBef>
              <a:buClr>
                <a:srgbClr val="FF8000"/>
              </a:buClr>
              <a:defRPr b="1" sz="2000">
                <a:effectLst>
                  <a:outerShdw sx="100000" sy="100000" kx="0" ky="0" algn="b" rotWithShape="0" blurRad="12700" dist="25400" dir="2700000">
                    <a:srgbClr val="000000"/>
                  </a:outerShdw>
                </a:effectLst>
              </a:defRPr>
            </a:pPr>
            <a:r>
              <a:t>More than passing spiritual discussion</a:t>
            </a:r>
            <a:endParaRPr sz="600"/>
          </a:p>
          <a:p>
            <a:pPr lvl="1" marL="742950" indent="-285750">
              <a:lnSpc>
                <a:spcPct val="90000"/>
              </a:lnSpc>
              <a:spcBef>
                <a:spcPts val="800"/>
              </a:spcBef>
              <a:buClr>
                <a:srgbClr val="FF8000"/>
              </a:buClr>
              <a:defRPr b="1" sz="2000">
                <a:effectLst>
                  <a:outerShdw sx="100000" sy="100000" kx="0" ky="0" algn="b" rotWithShape="0" blurRad="12700" dist="25400" dir="2700000">
                    <a:srgbClr val="000000"/>
                  </a:outerShdw>
                </a:effectLst>
              </a:defRPr>
            </a:pPr>
            <a:r>
              <a:t>A study that works toward meeting the spiritual needs that person may have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9">
                                            <p:bg/>
                                          </p:spTgt>
                                        </p:tgtEl>
                                        <p:attrNameLst>
                                          <p:attrName>style.visibility</p:attrName>
                                        </p:attrNameLst>
                                      </p:cBhvr>
                                      <p:to>
                                        <p:strVal val="visible"/>
                                      </p:to>
                                    </p:set>
                                    <p:animEffect filter="dissolve" transition="in">
                                      <p:cBhvr>
                                        <p:cTn id="7" dur="1000"/>
                                        <p:tgtEl>
                                          <p:spTgt spid="4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49">
                                            <p:txEl>
                                              <p:pRg st="0" end="0"/>
                                            </p:txEl>
                                          </p:spTgt>
                                        </p:tgtEl>
                                        <p:attrNameLst>
                                          <p:attrName>style.visibility</p:attrName>
                                        </p:attrNameLst>
                                      </p:cBhvr>
                                      <p:to>
                                        <p:strVal val="visible"/>
                                      </p:to>
                                    </p:set>
                                    <p:animEffect filter="dissolve" transition="in">
                                      <p:cBhvr>
                                        <p:cTn id="10" dur="1000"/>
                                        <p:tgtEl>
                                          <p:spTgt spid="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50"/>
                                        </p:tgtEl>
                                        <p:attrNameLst>
                                          <p:attrName>style.visibility</p:attrName>
                                        </p:attrNameLst>
                                      </p:cBhvr>
                                      <p:to>
                                        <p:strVal val="visible"/>
                                      </p:to>
                                    </p:set>
                                    <p:animEffect filter="dissolve" transition="in">
                                      <p:cBhvr>
                                        <p:cTn id="15" dur="500"/>
                                        <p:tgtEl>
                                          <p:spTgt spid="50"/>
                                        </p:tgtEl>
                                      </p:cBhvr>
                                    </p:animEffect>
                                  </p:childTnLst>
                                </p:cTn>
                              </p:par>
                            </p:childTnLst>
                          </p:cTn>
                        </p:par>
                        <p:par>
                          <p:cTn id="16" fill="hold">
                            <p:stCondLst>
                              <p:cond delay="500"/>
                            </p:stCondLst>
                            <p:childTnLst>
                              <p:par>
                                <p:cTn id="17" presetClass="entr" nodeType="afterEffect" presetID="9" grpId="3" fill="hold">
                                  <p:stCondLst>
                                    <p:cond delay="0"/>
                                  </p:stCondLst>
                                  <p:iterate type="el" backwards="0">
                                    <p:tmAbs val="0"/>
                                  </p:iterate>
                                  <p:childTnLst>
                                    <p:set>
                                      <p:cBhvr>
                                        <p:cTn id="18" fill="hold"/>
                                        <p:tgtEl>
                                          <p:spTgt spid="51">
                                            <p:bg/>
                                          </p:spTgt>
                                        </p:tgtEl>
                                        <p:attrNameLst>
                                          <p:attrName>style.visibility</p:attrName>
                                        </p:attrNameLst>
                                      </p:cBhvr>
                                      <p:to>
                                        <p:strVal val="visible"/>
                                      </p:to>
                                    </p:set>
                                    <p:animEffect filter="dissolve" transition="in">
                                      <p:cBhvr>
                                        <p:cTn id="19" dur="1000"/>
                                        <p:tgtEl>
                                          <p:spTgt spid="51">
                                            <p:bg/>
                                          </p:spTgt>
                                        </p:tgtEl>
                                      </p:cBhvr>
                                    </p:animEffect>
                                  </p:childTnLst>
                                </p:cTn>
                              </p:par>
                              <p:par>
                                <p:cTn id="20" presetClass="entr" nodeType="withEffect" presetSubtype="0" presetID="9" grpId="3" fill="hold">
                                  <p:stCondLst>
                                    <p:cond delay="0"/>
                                  </p:stCondLst>
                                  <p:iterate type="el" backwards="0">
                                    <p:tmAbs val="0"/>
                                  </p:iterate>
                                  <p:childTnLst>
                                    <p:set>
                                      <p:cBhvr>
                                        <p:cTn id="21" fill="hold"/>
                                        <p:tgtEl>
                                          <p:spTgt spid="51">
                                            <p:txEl>
                                              <p:pRg st="0" end="0"/>
                                            </p:txEl>
                                          </p:spTgt>
                                        </p:tgtEl>
                                        <p:attrNameLst>
                                          <p:attrName>style.visibility</p:attrName>
                                        </p:attrNameLst>
                                      </p:cBhvr>
                                      <p:to>
                                        <p:strVal val="visible"/>
                                      </p:to>
                                    </p:set>
                                    <p:animEffect filter="dissolve" transition="in">
                                      <p:cBhvr>
                                        <p:cTn id="22" dur="1000"/>
                                        <p:tgtEl>
                                          <p:spTgt spid="5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3" fill="hold">
                                  <p:stCondLst>
                                    <p:cond delay="0"/>
                                  </p:stCondLst>
                                  <p:iterate type="el" backwards="0">
                                    <p:tmAbs val="0"/>
                                  </p:iterate>
                                  <p:childTnLst>
                                    <p:set>
                                      <p:cBhvr>
                                        <p:cTn id="26" fill="hold"/>
                                        <p:tgtEl>
                                          <p:spTgt spid="51">
                                            <p:txEl>
                                              <p:pRg st="1" end="1"/>
                                            </p:txEl>
                                          </p:spTgt>
                                        </p:tgtEl>
                                        <p:attrNameLst>
                                          <p:attrName>style.visibility</p:attrName>
                                        </p:attrNameLst>
                                      </p:cBhvr>
                                      <p:to>
                                        <p:strVal val="visible"/>
                                      </p:to>
                                    </p:set>
                                    <p:animEffect filter="dissolve" transition="in">
                                      <p:cBhvr>
                                        <p:cTn id="27" dur="1000"/>
                                        <p:tgtEl>
                                          <p:spTgt spid="5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3" fill="hold">
                                  <p:stCondLst>
                                    <p:cond delay="0"/>
                                  </p:stCondLst>
                                  <p:iterate type="el" backwards="0">
                                    <p:tmAbs val="0"/>
                                  </p:iterate>
                                  <p:childTnLst>
                                    <p:set>
                                      <p:cBhvr>
                                        <p:cTn id="31" fill="hold"/>
                                        <p:tgtEl>
                                          <p:spTgt spid="51">
                                            <p:txEl>
                                              <p:pRg st="2" end="2"/>
                                            </p:txEl>
                                          </p:spTgt>
                                        </p:tgtEl>
                                        <p:attrNameLst>
                                          <p:attrName>style.visibility</p:attrName>
                                        </p:attrNameLst>
                                      </p:cBhvr>
                                      <p:to>
                                        <p:strVal val="visible"/>
                                      </p:to>
                                    </p:set>
                                    <p:animEffect filter="dissolve" transition="in">
                                      <p:cBhvr>
                                        <p:cTn id="32" dur="1000"/>
                                        <p:tgtEl>
                                          <p:spTgt spid="5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9" grpId="1"/>
      <p:bldP build="p" bldLvl="5" animBg="1" rev="0" advAuto="0" spid="51" grpId="3"/>
      <p:bldP build="whole" bldLvl="1" animBg="1" rev="0" advAuto="0" spid="50"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3" name="harvest-ti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54" name="Shape 54"/>
          <p:cNvSpPr/>
          <p:nvPr/>
        </p:nvSpPr>
        <p:spPr>
          <a:xfrm>
            <a:off x="304800" y="152400"/>
            <a:ext cx="8534400" cy="1676400"/>
          </a:xfrm>
          <a:prstGeom prst="rect">
            <a:avLst/>
          </a:prstGeom>
          <a:solidFill>
            <a:srgbClr val="000000">
              <a:alpha val="53999"/>
            </a:srgbClr>
          </a:solidFill>
          <a:ln w="12700">
            <a:miter lim="400000"/>
          </a:ln>
        </p:spPr>
        <p:txBody>
          <a:bodyPr lIns="45719" rIns="45719" anchor="ctr"/>
          <a:lstStyle/>
          <a:p>
            <a:pPr>
              <a:defRPr>
                <a:solidFill>
                  <a:srgbClr val="FFFFFF"/>
                </a:solidFill>
              </a:defRPr>
            </a:pPr>
          </a:p>
        </p:txBody>
      </p:sp>
      <p:sp>
        <p:nvSpPr>
          <p:cNvPr id="55" name="Shape 55"/>
          <p:cNvSpPr/>
          <p:nvPr>
            <p:ph type="title"/>
          </p:nvPr>
        </p:nvSpPr>
        <p:spPr>
          <a:xfrm>
            <a:off x="457200" y="152400"/>
            <a:ext cx="8229600" cy="1676400"/>
          </a:xfrm>
          <a:prstGeom prst="rect">
            <a:avLst/>
          </a:prstGeom>
          <a:effectLst>
            <a:outerShdw sx="100000" sy="100000" kx="0" ky="0" algn="b" rotWithShape="0" blurRad="38100" dist="35904" dir="2280006">
              <a:srgbClr val="808080">
                <a:alpha val="75000"/>
              </a:srgbClr>
            </a:outerShdw>
          </a:effectLst>
        </p:spPr>
        <p:txBody>
          <a:bodyPr/>
          <a:lstStyle>
            <a:lvl1pPr>
              <a:defRPr b="1" sz="4000">
                <a:solidFill>
                  <a:srgbClr val="00CCFF"/>
                </a:solidFill>
                <a:effectLst>
                  <a:outerShdw sx="100000" sy="100000" kx="0" ky="0" algn="b" rotWithShape="0" blurRad="12700" dist="25400" dir="2700000">
                    <a:srgbClr val="000000"/>
                  </a:outerShdw>
                </a:effectLst>
              </a:defRPr>
            </a:lvl1pPr>
          </a:lstStyle>
          <a:p>
            <a:pPr/>
            <a:r>
              <a:t>Evangelism Goals for              Next 12 Months</a:t>
            </a:r>
          </a:p>
        </p:txBody>
      </p:sp>
      <p:sp>
        <p:nvSpPr>
          <p:cNvPr id="56" name="Shape 56"/>
          <p:cNvSpPr/>
          <p:nvPr/>
        </p:nvSpPr>
        <p:spPr>
          <a:xfrm>
            <a:off x="304800" y="2209800"/>
            <a:ext cx="8610600" cy="4648200"/>
          </a:xfrm>
          <a:prstGeom prst="rect">
            <a:avLst/>
          </a:prstGeom>
          <a:solidFill>
            <a:srgbClr val="000000">
              <a:alpha val="58999"/>
            </a:srgbClr>
          </a:solidFill>
          <a:ln w="12700">
            <a:miter lim="400000"/>
          </a:ln>
        </p:spPr>
        <p:txBody>
          <a:bodyPr lIns="45719" rIns="45719" anchor="ctr"/>
          <a:lstStyle/>
          <a:p>
            <a:pPr>
              <a:defRPr>
                <a:solidFill>
                  <a:srgbClr val="FFFFFF"/>
                </a:solidFill>
              </a:defRPr>
            </a:pPr>
          </a:p>
        </p:txBody>
      </p:sp>
      <p:sp>
        <p:nvSpPr>
          <p:cNvPr id="57" name="Shape 57"/>
          <p:cNvSpPr/>
          <p:nvPr>
            <p:ph type="body" idx="1"/>
          </p:nvPr>
        </p:nvSpPr>
        <p:spPr>
          <a:xfrm>
            <a:off x="457200" y="2362200"/>
            <a:ext cx="8229600" cy="4495800"/>
          </a:xfrm>
          <a:prstGeom prst="rect">
            <a:avLst/>
          </a:prstGeom>
          <a:effectLst>
            <a:outerShdw sx="100000" sy="100000" kx="0" ky="0" algn="b" rotWithShape="0" blurRad="38100" dist="38099" dir="2159984">
              <a:srgbClr val="808080">
                <a:alpha val="75000"/>
              </a:srgbClr>
            </a:outerShdw>
          </a:effectLst>
        </p:spPr>
        <p:txBody>
          <a:bodyPr/>
          <a:lstStyle/>
          <a:p>
            <a:pPr>
              <a:lnSpc>
                <a:spcPct val="90000"/>
              </a:lnSpc>
              <a:spcBef>
                <a:spcPts val="2000"/>
              </a:spcBef>
              <a:buClr>
                <a:srgbClr val="FF8000"/>
              </a:buClr>
              <a:defRPr b="1" sz="2400">
                <a:effectLst>
                  <a:outerShdw sx="100000" sy="100000" kx="0" ky="0" algn="b" rotWithShape="0" blurRad="12700" dist="25400" dir="2700000">
                    <a:srgbClr val="000000"/>
                  </a:outerShdw>
                </a:effectLst>
              </a:defRPr>
            </a:pPr>
            <a:r>
              <a:t>Set up a Bible study with 5 people you know that are in need of the gospel</a:t>
            </a:r>
            <a:endParaRPr sz="800"/>
          </a:p>
          <a:p>
            <a:pPr>
              <a:lnSpc>
                <a:spcPct val="90000"/>
              </a:lnSpc>
              <a:spcBef>
                <a:spcPts val="2000"/>
              </a:spcBef>
              <a:buClr>
                <a:srgbClr val="FF8000"/>
              </a:buClr>
              <a:defRPr b="1" sz="2400">
                <a:effectLst>
                  <a:outerShdw sx="100000" sy="100000" kx="0" ky="0" algn="b" rotWithShape="0" blurRad="12700" dist="25400" dir="2700000">
                    <a:srgbClr val="000000"/>
                  </a:outerShdw>
                </a:effectLst>
              </a:defRPr>
            </a:pPr>
            <a:r>
              <a:t>It would be best if you lead the study </a:t>
            </a:r>
            <a:r>
              <a:rPr>
                <a:solidFill>
                  <a:srgbClr val="FFCC00"/>
                </a:solidFill>
                <a:latin typeface="Times New Roman"/>
                <a:ea typeface="Times New Roman"/>
                <a:cs typeface="Times New Roman"/>
                <a:sym typeface="Times New Roman"/>
              </a:rPr>
              <a:t>(1 Peter 3:15, Hebrews 5:12)</a:t>
            </a:r>
            <a:endParaRPr>
              <a:solidFill>
                <a:srgbClr val="FFCC00"/>
              </a:solidFill>
              <a:latin typeface="Times New Roman"/>
              <a:ea typeface="Times New Roman"/>
              <a:cs typeface="Times New Roman"/>
              <a:sym typeface="Times New Roman"/>
            </a:endParaRPr>
          </a:p>
          <a:p>
            <a:pPr>
              <a:lnSpc>
                <a:spcPct val="90000"/>
              </a:lnSpc>
              <a:spcBef>
                <a:spcPts val="2000"/>
              </a:spcBef>
              <a:buClr>
                <a:srgbClr val="FF8000"/>
              </a:buClr>
              <a:defRPr b="1" sz="2400">
                <a:effectLst>
                  <a:outerShdw sx="100000" sy="100000" kx="0" ky="0" algn="b" rotWithShape="0" blurRad="12700" dist="25400" dir="2700000">
                    <a:srgbClr val="000000"/>
                  </a:outerShdw>
                </a:effectLst>
              </a:defRPr>
            </a:pPr>
            <a:r>
              <a:t>But others are willing to help</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57">
                                            <p:txEl>
                                              <p:pRg st="1" end="1"/>
                                            </p:txEl>
                                          </p:spTgt>
                                        </p:tgtEl>
                                        <p:attrNameLst>
                                          <p:attrName>style.visibility</p:attrName>
                                        </p:attrNameLst>
                                      </p:cBhvr>
                                      <p:to>
                                        <p:strVal val="visible"/>
                                      </p:to>
                                    </p:set>
                                    <p:animEffect filter="dissolve" transition="in">
                                      <p:cBhvr>
                                        <p:cTn id="7" dur="1000"/>
                                        <p:tgtEl>
                                          <p:spTgt spid="5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1" fill="hold">
                                  <p:stCondLst>
                                    <p:cond delay="0"/>
                                  </p:stCondLst>
                                  <p:iterate type="el" backwards="0">
                                    <p:tmAbs val="0"/>
                                  </p:iterate>
                                  <p:childTnLst>
                                    <p:set>
                                      <p:cBhvr>
                                        <p:cTn id="11" fill="hold"/>
                                        <p:tgtEl>
                                          <p:spTgt spid="57">
                                            <p:txEl>
                                              <p:pRg st="2" end="2"/>
                                            </p:txEl>
                                          </p:spTgt>
                                        </p:tgtEl>
                                        <p:attrNameLst>
                                          <p:attrName>style.visibility</p:attrName>
                                        </p:attrNameLst>
                                      </p:cBhvr>
                                      <p:to>
                                        <p:strVal val="visible"/>
                                      </p:to>
                                    </p:set>
                                    <p:animEffect filter="dissolve" transition="in">
                                      <p:cBhvr>
                                        <p:cTn id="12" dur="1000"/>
                                        <p:tgtEl>
                                          <p:spTgt spid="57">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9" name="harvest-ti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0" name="Shape 60"/>
          <p:cNvSpPr/>
          <p:nvPr/>
        </p:nvSpPr>
        <p:spPr>
          <a:xfrm>
            <a:off x="304800" y="152400"/>
            <a:ext cx="8534400" cy="1676400"/>
          </a:xfrm>
          <a:prstGeom prst="rect">
            <a:avLst/>
          </a:prstGeom>
          <a:solidFill>
            <a:srgbClr val="000000">
              <a:alpha val="53999"/>
            </a:srgbClr>
          </a:solidFill>
          <a:ln w="12700">
            <a:miter lim="400000"/>
          </a:ln>
        </p:spPr>
        <p:txBody>
          <a:bodyPr lIns="45719" rIns="45719" anchor="ctr"/>
          <a:lstStyle/>
          <a:p>
            <a:pPr>
              <a:defRPr>
                <a:solidFill>
                  <a:srgbClr val="FFFFFF"/>
                </a:solidFill>
              </a:defRPr>
            </a:pPr>
          </a:p>
        </p:txBody>
      </p:sp>
      <p:sp>
        <p:nvSpPr>
          <p:cNvPr id="61" name="Shape 61"/>
          <p:cNvSpPr/>
          <p:nvPr>
            <p:ph type="title"/>
          </p:nvPr>
        </p:nvSpPr>
        <p:spPr>
          <a:xfrm>
            <a:off x="457200" y="152400"/>
            <a:ext cx="8229600" cy="1676400"/>
          </a:xfrm>
          <a:prstGeom prst="rect">
            <a:avLst/>
          </a:prstGeom>
          <a:effectLst>
            <a:outerShdw sx="100000" sy="100000" kx="0" ky="0" algn="b" rotWithShape="0" blurRad="38100" dist="35904" dir="2280006">
              <a:srgbClr val="808080">
                <a:alpha val="75000"/>
              </a:srgbClr>
            </a:outerShdw>
          </a:effectLst>
        </p:spPr>
        <p:txBody>
          <a:bodyPr/>
          <a:lstStyle>
            <a:lvl1pPr>
              <a:defRPr b="1" sz="3600">
                <a:solidFill>
                  <a:srgbClr val="00CCFF"/>
                </a:solidFill>
                <a:effectLst>
                  <a:outerShdw sx="100000" sy="100000" kx="0" ky="0" algn="b" rotWithShape="0" blurRad="12700" dist="25400" dir="2700000">
                    <a:srgbClr val="000000"/>
                  </a:outerShdw>
                </a:effectLst>
              </a:defRPr>
            </a:lvl1pPr>
          </a:lstStyle>
          <a:p>
            <a:pPr/>
            <a:r>
              <a:t>Things You Can Start Doing Today</a:t>
            </a:r>
          </a:p>
        </p:txBody>
      </p:sp>
      <p:sp>
        <p:nvSpPr>
          <p:cNvPr id="62" name="Shape 62"/>
          <p:cNvSpPr/>
          <p:nvPr/>
        </p:nvSpPr>
        <p:spPr>
          <a:xfrm>
            <a:off x="304800" y="2209800"/>
            <a:ext cx="8610600" cy="4648200"/>
          </a:xfrm>
          <a:prstGeom prst="rect">
            <a:avLst/>
          </a:prstGeom>
          <a:solidFill>
            <a:srgbClr val="000000">
              <a:alpha val="58999"/>
            </a:srgbClr>
          </a:solidFill>
          <a:ln w="12700">
            <a:miter lim="400000"/>
          </a:ln>
        </p:spPr>
        <p:txBody>
          <a:bodyPr lIns="45719" rIns="45719" anchor="ctr"/>
          <a:lstStyle/>
          <a:p>
            <a:pPr>
              <a:defRPr>
                <a:solidFill>
                  <a:srgbClr val="FFFFFF"/>
                </a:solidFill>
              </a:defRPr>
            </a:pPr>
          </a:p>
        </p:txBody>
      </p:sp>
      <p:sp>
        <p:nvSpPr>
          <p:cNvPr id="63" name="Shape 63"/>
          <p:cNvSpPr/>
          <p:nvPr>
            <p:ph type="body" idx="1"/>
          </p:nvPr>
        </p:nvSpPr>
        <p:spPr>
          <a:xfrm>
            <a:off x="457200" y="2362200"/>
            <a:ext cx="8229600" cy="4495800"/>
          </a:xfrm>
          <a:prstGeom prst="rect">
            <a:avLst/>
          </a:prstGeom>
          <a:effectLst>
            <a:outerShdw sx="100000" sy="100000" kx="0" ky="0" algn="b" rotWithShape="0" blurRad="38100" dist="38099" dir="2159984">
              <a:srgbClr val="808080">
                <a:alpha val="75000"/>
              </a:srgbClr>
            </a:outerShdw>
          </a:effectLst>
        </p:spPr>
        <p:txBody>
          <a:bodyPr/>
          <a:lstStyle/>
          <a:p>
            <a:pPr>
              <a:lnSpc>
                <a:spcPct val="90000"/>
              </a:lnSpc>
              <a:spcBef>
                <a:spcPts val="2300"/>
              </a:spcBef>
              <a:buClr>
                <a:srgbClr val="FF8000"/>
              </a:buClr>
              <a:defRPr b="1" sz="2800">
                <a:effectLst>
                  <a:outerShdw sx="100000" sy="100000" kx="0" ky="0" algn="b" rotWithShape="0" blurRad="12700" dist="25400" dir="2700000">
                    <a:srgbClr val="000000"/>
                  </a:outerShdw>
                </a:effectLst>
              </a:defRPr>
            </a:pPr>
            <a:r>
              <a:t>Begin making a list of people you know that you could talk to about the gospel</a:t>
            </a:r>
            <a:endParaRPr sz="900"/>
          </a:p>
          <a:p>
            <a:pPr>
              <a:lnSpc>
                <a:spcPct val="90000"/>
              </a:lnSpc>
              <a:spcBef>
                <a:spcPts val="2300"/>
              </a:spcBef>
              <a:buClr>
                <a:srgbClr val="FF8000"/>
              </a:buClr>
              <a:defRPr b="1" sz="2800">
                <a:effectLst>
                  <a:outerShdw sx="100000" sy="100000" kx="0" ky="0" algn="b" rotWithShape="0" blurRad="12700" dist="25400" dir="2700000">
                    <a:srgbClr val="000000"/>
                  </a:outerShdw>
                </a:effectLst>
              </a:defRPr>
            </a:pPr>
            <a:r>
              <a:t>Begin praying for opportunities with these people</a:t>
            </a:r>
            <a:endParaRPr sz="900"/>
          </a:p>
          <a:p>
            <a:pPr>
              <a:lnSpc>
                <a:spcPct val="90000"/>
              </a:lnSpc>
              <a:spcBef>
                <a:spcPts val="2300"/>
              </a:spcBef>
              <a:buClr>
                <a:srgbClr val="FF8000"/>
              </a:buClr>
              <a:defRPr b="1" sz="2800">
                <a:effectLst>
                  <a:outerShdw sx="100000" sy="100000" kx="0" ky="0" algn="b" rotWithShape="0" blurRad="12700" dist="25400" dir="2700000">
                    <a:srgbClr val="000000"/>
                  </a:outerShdw>
                </a:effectLst>
              </a:defRPr>
            </a:pPr>
            <a:r>
              <a:t>Begin thinking about how you can approach these people about a study</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1">
                                            <p:bg/>
                                          </p:spTgt>
                                        </p:tgtEl>
                                        <p:attrNameLst>
                                          <p:attrName>style.visibility</p:attrName>
                                        </p:attrNameLst>
                                      </p:cBhvr>
                                      <p:to>
                                        <p:strVal val="visible"/>
                                      </p:to>
                                    </p:set>
                                    <p:animEffect filter="dissolve" transition="in">
                                      <p:cBhvr>
                                        <p:cTn id="7" dur="1000"/>
                                        <p:tgtEl>
                                          <p:spTgt spid="61">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61">
                                            <p:txEl>
                                              <p:pRg st="0" end="0"/>
                                            </p:txEl>
                                          </p:spTgt>
                                        </p:tgtEl>
                                        <p:attrNameLst>
                                          <p:attrName>style.visibility</p:attrName>
                                        </p:attrNameLst>
                                      </p:cBhvr>
                                      <p:to>
                                        <p:strVal val="visible"/>
                                      </p:to>
                                    </p:set>
                                    <p:animEffect filter="dissolve" transition="in">
                                      <p:cBhvr>
                                        <p:cTn id="10" dur="10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63">
                                            <p:bg/>
                                          </p:spTgt>
                                        </p:tgtEl>
                                        <p:attrNameLst>
                                          <p:attrName>style.visibility</p:attrName>
                                        </p:attrNameLst>
                                      </p:cBhvr>
                                      <p:to>
                                        <p:strVal val="visible"/>
                                      </p:to>
                                    </p:set>
                                    <p:animEffect filter="dissolve" transition="in">
                                      <p:cBhvr>
                                        <p:cTn id="15" dur="500"/>
                                        <p:tgtEl>
                                          <p:spTgt spid="63">
                                            <p:bg/>
                                          </p:spTgt>
                                        </p:tgtEl>
                                      </p:cBhvr>
                                    </p:animEffect>
                                  </p:childTnLst>
                                </p:cTn>
                              </p:par>
                              <p:par>
                                <p:cTn id="16" presetClass="entr" nodeType="withEffect" presetSubtype="0" presetID="9" grpId="2" fill="hold">
                                  <p:stCondLst>
                                    <p:cond delay="0"/>
                                  </p:stCondLst>
                                  <p:iterate type="el" backwards="0">
                                    <p:tmAbs val="0"/>
                                  </p:iterate>
                                  <p:childTnLst>
                                    <p:set>
                                      <p:cBhvr>
                                        <p:cTn id="17" fill="hold"/>
                                        <p:tgtEl>
                                          <p:spTgt spid="63">
                                            <p:txEl>
                                              <p:pRg st="0" end="0"/>
                                            </p:txEl>
                                          </p:spTgt>
                                        </p:tgtEl>
                                        <p:attrNameLst>
                                          <p:attrName>style.visibility</p:attrName>
                                        </p:attrNameLst>
                                      </p:cBhvr>
                                      <p:to>
                                        <p:strVal val="visible"/>
                                      </p:to>
                                    </p:set>
                                    <p:animEffect filter="dissolve" transition="in">
                                      <p:cBhvr>
                                        <p:cTn id="18" dur="500"/>
                                        <p:tgtEl>
                                          <p:spTgt spid="6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2" fill="hold">
                                  <p:stCondLst>
                                    <p:cond delay="0"/>
                                  </p:stCondLst>
                                  <p:iterate type="el" backwards="0">
                                    <p:tmAbs val="0"/>
                                  </p:iterate>
                                  <p:childTnLst>
                                    <p:set>
                                      <p:cBhvr>
                                        <p:cTn id="22" fill="hold"/>
                                        <p:tgtEl>
                                          <p:spTgt spid="63">
                                            <p:txEl>
                                              <p:pRg st="1" end="1"/>
                                            </p:txEl>
                                          </p:spTgt>
                                        </p:tgtEl>
                                        <p:attrNameLst>
                                          <p:attrName>style.visibility</p:attrName>
                                        </p:attrNameLst>
                                      </p:cBhvr>
                                      <p:to>
                                        <p:strVal val="visible"/>
                                      </p:to>
                                    </p:set>
                                    <p:animEffect filter="dissolve" transition="in">
                                      <p:cBhvr>
                                        <p:cTn id="23" dur="500"/>
                                        <p:tgtEl>
                                          <p:spTgt spid="6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2" fill="hold">
                                  <p:stCondLst>
                                    <p:cond delay="0"/>
                                  </p:stCondLst>
                                  <p:iterate type="el" backwards="0">
                                    <p:tmAbs val="0"/>
                                  </p:iterate>
                                  <p:childTnLst>
                                    <p:set>
                                      <p:cBhvr>
                                        <p:cTn id="27" fill="hold"/>
                                        <p:tgtEl>
                                          <p:spTgt spid="63">
                                            <p:txEl>
                                              <p:pRg st="2" end="2"/>
                                            </p:txEl>
                                          </p:spTgt>
                                        </p:tgtEl>
                                        <p:attrNameLst>
                                          <p:attrName>style.visibility</p:attrName>
                                        </p:attrNameLst>
                                      </p:cBhvr>
                                      <p:to>
                                        <p:strVal val="visible"/>
                                      </p:to>
                                    </p:set>
                                    <p:animEffect filter="dissolve" transition="in">
                                      <p:cBhvr>
                                        <p:cTn id="28" dur="500"/>
                                        <p:tgtEl>
                                          <p:spTgt spid="63">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1" grpId="1"/>
      <p:bldP build="p" bldLvl="1" animBg="1" rev="0" advAuto="0" spid="63"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5" name="harvest-time.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66" name="Shape 66"/>
          <p:cNvSpPr/>
          <p:nvPr/>
        </p:nvSpPr>
        <p:spPr>
          <a:xfrm>
            <a:off x="304800" y="2209800"/>
            <a:ext cx="8610600" cy="2286001"/>
          </a:xfrm>
          <a:prstGeom prst="rect">
            <a:avLst/>
          </a:prstGeom>
          <a:solidFill>
            <a:srgbClr val="000000">
              <a:alpha val="58999"/>
            </a:srgbClr>
          </a:solidFill>
          <a:ln w="12700">
            <a:miter lim="400000"/>
          </a:ln>
        </p:spPr>
        <p:txBody>
          <a:bodyPr lIns="45719" rIns="45719" anchor="ctr"/>
          <a:lstStyle/>
          <a:p>
            <a:pPr>
              <a:defRPr>
                <a:solidFill>
                  <a:srgbClr val="FFFFFF"/>
                </a:solidFill>
              </a:defRPr>
            </a:pPr>
          </a:p>
        </p:txBody>
      </p:sp>
      <p:sp>
        <p:nvSpPr>
          <p:cNvPr id="67" name="Shape 67"/>
          <p:cNvSpPr/>
          <p:nvPr>
            <p:ph type="body" idx="1"/>
          </p:nvPr>
        </p:nvSpPr>
        <p:spPr>
          <a:xfrm>
            <a:off x="457200" y="2362200"/>
            <a:ext cx="8229600" cy="4495800"/>
          </a:xfrm>
          <a:prstGeom prst="rect">
            <a:avLst/>
          </a:prstGeom>
          <a:effectLst>
            <a:outerShdw sx="100000" sy="100000" kx="0" ky="0" algn="b" rotWithShape="0" blurRad="38100" dist="38099" dir="2159984">
              <a:srgbClr val="808080">
                <a:alpha val="75000"/>
              </a:srgbClr>
            </a:outerShdw>
          </a:effectLst>
        </p:spPr>
        <p:txBody>
          <a:bodyPr/>
          <a:lstStyle>
            <a:lvl1pPr algn="ctr">
              <a:lnSpc>
                <a:spcPct val="90000"/>
              </a:lnSpc>
              <a:buSzTx/>
              <a:buNone/>
              <a:defRPr b="1" i="1">
                <a:effectLst>
                  <a:outerShdw sx="100000" sy="100000" kx="0" ky="0" algn="b" rotWithShape="0" blurRad="12700" dist="25400" dir="2700000">
                    <a:srgbClr val="000000"/>
                  </a:outerShdw>
                </a:effectLst>
                <a:latin typeface="Times New Roman"/>
                <a:ea typeface="Times New Roman"/>
                <a:cs typeface="Times New Roman"/>
                <a:sym typeface="Times New Roman"/>
              </a:defRPr>
            </a:lvl1pPr>
          </a:lstStyle>
          <a:p>
            <a:pPr/>
            <a:r>
              <a:t>“Behold, I say to you, lift up your eyes and look at the fields, for they are already white for harvest! And he who reaps receives wages, and gathers fruit for eternal life...”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66"/>
                                        </p:tgtEl>
                                        <p:attrNameLst>
                                          <p:attrName>style.visibility</p:attrName>
                                        </p:attrNameLst>
                                      </p:cBhvr>
                                      <p:to>
                                        <p:strVal val="visible"/>
                                      </p:to>
                                    </p:set>
                                    <p:animEffect filter="dissolve" transition="in">
                                      <p:cBhvr>
                                        <p:cTn id="7" dur="500"/>
                                        <p:tgtEl>
                                          <p:spTgt spid="66"/>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67">
                                            <p:bg/>
                                          </p:spTgt>
                                        </p:tgtEl>
                                        <p:attrNameLst>
                                          <p:attrName>style.visibility</p:attrName>
                                        </p:attrNameLst>
                                      </p:cBhvr>
                                      <p:to>
                                        <p:strVal val="visible"/>
                                      </p:to>
                                    </p:set>
                                    <p:animEffect filter="dissolve" transition="in">
                                      <p:cBhvr>
                                        <p:cTn id="11" dur="500"/>
                                        <p:tgtEl>
                                          <p:spTgt spid="67">
                                            <p:bg/>
                                          </p:spTgt>
                                        </p:tgtEl>
                                      </p:cBhvr>
                                    </p:animEffect>
                                  </p:childTnLst>
                                </p:cTn>
                              </p:par>
                              <p:par>
                                <p:cTn id="12" presetClass="entr" nodeType="withEffect" presetSubtype="0" presetID="9" grpId="2" fill="hold">
                                  <p:stCondLst>
                                    <p:cond delay="0"/>
                                  </p:stCondLst>
                                  <p:iterate type="el" backwards="0">
                                    <p:tmAbs val="0"/>
                                  </p:iterate>
                                  <p:childTnLst>
                                    <p:set>
                                      <p:cBhvr>
                                        <p:cTn id="13" fill="hold"/>
                                        <p:tgtEl>
                                          <p:spTgt spid="67">
                                            <p:txEl>
                                              <p:pRg st="0" end="0"/>
                                            </p:txEl>
                                          </p:spTgt>
                                        </p:tgtEl>
                                        <p:attrNameLst>
                                          <p:attrName>style.visibility</p:attrName>
                                        </p:attrNameLst>
                                      </p:cBhvr>
                                      <p:to>
                                        <p:strVal val="visible"/>
                                      </p:to>
                                    </p:set>
                                    <p:animEffect filter="dissolve" transition="in">
                                      <p:cBhvr>
                                        <p:cTn id="14" dur="500"/>
                                        <p:tgtEl>
                                          <p:spTgt spid="6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 grpId="1"/>
      <p:bldP build="p" bldLvl="1" animBg="1" rev="0" advAuto="0" spid="67"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xtured">
  <a:themeElements>
    <a:clrScheme name="Textured">
      <a:dk1>
        <a:srgbClr val="003366"/>
      </a:dk1>
      <a:lt1>
        <a:srgbClr val="2B5481"/>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Arial"/>
        <a:ea typeface="Arial"/>
        <a:cs typeface="Arial"/>
      </a:majorFont>
      <a:minorFont>
        <a:latin typeface="Helvetica"/>
        <a:ea typeface="Helvetica"/>
        <a:cs typeface="Helvetica"/>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xtured">
  <a:themeElements>
    <a:clrScheme name="Textured">
      <a:dk1>
        <a:srgbClr val="000000"/>
      </a:dk1>
      <a:lt1>
        <a:srgbClr val="FFFFFF"/>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Arial"/>
        <a:ea typeface="Arial"/>
        <a:cs typeface="Arial"/>
      </a:majorFont>
      <a:minorFont>
        <a:latin typeface="Helvetica"/>
        <a:ea typeface="Helvetica"/>
        <a:cs typeface="Helvetica"/>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2B5481"/>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